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Old Standard TT"/>
      <p:regular r:id="rId20"/>
      <p:bold r:id="rId21"/>
      <p: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regular.fntdata"/><Relationship Id="rId11" Type="http://schemas.openxmlformats.org/officeDocument/2006/relationships/slide" Target="slides/slide6.xml"/><Relationship Id="rId22" Type="http://schemas.openxmlformats.org/officeDocument/2006/relationships/font" Target="fonts/OldStandardTT-italic.fntdata"/><Relationship Id="rId10" Type="http://schemas.openxmlformats.org/officeDocument/2006/relationships/slide" Target="slides/slide5.xml"/><Relationship Id="rId21" Type="http://schemas.openxmlformats.org/officeDocument/2006/relationships/font" Target="fonts/OldStandardTT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isabalbach.com/kujawsc/CIT228/Lesson11/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isabalbach.com/kujawsc/CIT228/Lesson11/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accent5"/>
                </a:solidFill>
                <a:hlinkClick r:id="rId2"/>
              </a:rPr>
              <a:t>https://lisabalbach.com/kujawsc/CIT228/Lesson11/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6f90357f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6f90357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6dab1a61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6dab1a61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https://lisabalbach.com/kujawsc/CIT228/Lesson11/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6f90357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6f90357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6dab1a61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6dab1a61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6dab1a61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6dab1a61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6dab1a61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6dab1a61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6dab1a61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6dab1a61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6f90357f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c6f9035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6dab1a61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6dab1a61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6dab1a61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6dab1a61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Home Library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Cati Kujawski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Library Menu</a:t>
            </a:r>
            <a:endParaRPr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7400" y="1058225"/>
            <a:ext cx="5389200" cy="3354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988" y="681513"/>
            <a:ext cx="7996023" cy="3780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>
            <a:off x="512700" y="1882575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lt1"/>
                </a:solidFill>
              </a:rPr>
              <a:t>Mobile friendly</a:t>
            </a:r>
            <a:endParaRPr sz="5400">
              <a:solidFill>
                <a:schemeClr val="lt1"/>
              </a:solidFill>
            </a:endParaRPr>
          </a:p>
        </p:txBody>
      </p:sp>
      <p:pic>
        <p:nvPicPr>
          <p:cNvPr id="124" name="Google Shape;1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9724" y="1741925"/>
            <a:ext cx="2811576" cy="20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30" name="Google Shape;130;p2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to work with MySQL and how I could add data in to my database.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Authentication </a:t>
            </a:r>
            <a:r>
              <a:rPr lang="en"/>
              <a:t>and</a:t>
            </a:r>
            <a:r>
              <a:rPr lang="en"/>
              <a:t> XML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Learn what I could do and could not do with PHP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And be patient when it come to coding this project.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512700" y="1636125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lt1"/>
                </a:solidFill>
              </a:rPr>
              <a:t>Questions</a:t>
            </a:r>
            <a:endParaRPr sz="5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my website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9949" y="1682487"/>
            <a:ext cx="3744776" cy="1778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512700" y="360975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MySQL Tables</a:t>
            </a:r>
            <a:r>
              <a:rPr lang="en"/>
              <a:t> 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17925"/>
            <a:ext cx="8839200" cy="23006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512700" y="28595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Master_library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36025"/>
            <a:ext cx="8839199" cy="1422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512700" y="2431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 Table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96950"/>
            <a:ext cx="8839201" cy="1154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512700" y="403825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Author Table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79025"/>
            <a:ext cx="8839200" cy="2061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Code</a:t>
            </a:r>
            <a:endParaRPr/>
          </a:p>
        </p:txBody>
      </p:sp>
      <p:sp>
        <p:nvSpPr>
          <p:cNvPr id="96" name="Google Shape;96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HTML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PHP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XML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Bootstrap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Login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375" y="1058225"/>
            <a:ext cx="6321260" cy="378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175" y="340362"/>
            <a:ext cx="6855626" cy="446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